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4f0a57775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4f0a577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4f0a57775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4f0a577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lex.Tyurikov@gmail.com" TargetMode="External"/><Relationship Id="rId4" Type="http://schemas.openxmlformats.org/officeDocument/2006/relationships/hyperlink" Target="https://ru.linkedin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Alex.Tyurikov@gmail.com" TargetMode="External"/><Relationship Id="rId4" Type="http://schemas.openxmlformats.org/officeDocument/2006/relationships/hyperlink" Target="https://ru.linkedi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52675" y="451350"/>
            <a:ext cx="8282400" cy="10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Александр Тюриков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1800" y="1599975"/>
            <a:ext cx="8660400" cy="12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Web-разработчик Python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Prompt-инженер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Разработчик мобильных приложений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820600" y="3401875"/>
            <a:ext cx="35028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Telegram: @A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#+7(965) 849 ** **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e-mail: </a:t>
            </a:r>
            <a:r>
              <a:rPr lang="ru" sz="1700" u="sng">
                <a:solidFill>
                  <a:schemeClr val="hlink"/>
                </a:solidFill>
                <a:hlinkClick r:id="rId3"/>
              </a:rPr>
              <a:t>Alex.Tyurikov@gmail.com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LinkedIn: </a:t>
            </a:r>
            <a:r>
              <a:rPr lang="ru" sz="1700" u="sng">
                <a:solidFill>
                  <a:schemeClr val="hlink"/>
                </a:solidFill>
                <a:hlinkClick r:id="rId4"/>
              </a:rPr>
              <a:t>https://ru.linkedIn.com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Github: https://Github.com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О себе</a:t>
            </a:r>
            <a:endParaRPr sz="3400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442000"/>
            <a:ext cx="9059100" cy="32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Окончил УдГУ по направлению “Теоретическая и математическая физика”, обладаю научной степенью “кандидат физ.-мат. наук” и званием “доцент”;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Окончил курс “Программирование на Python с нуля” от Зерокодер;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Интересуюсь web-разработкой на Python, разработкой AI Telegram-ботов, prompt-инжинирингом и са работкой мобильных приложений для web;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Люблю сложные задачи, но предпочитаю сначала выполнять более простые, имея дело с новыми для меня технологиями.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-3450" y="1086925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8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Навыки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Интер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активный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Дизайн интерфейсов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213750" y="1260100"/>
            <a:ext cx="8654400" cy="21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Основной язык - Python. </a:t>
            </a:r>
            <a:r>
              <a:rPr lang="ru" sz="1800"/>
              <a:t>После университета изучал языки программирования: </a:t>
            </a:r>
            <a:r>
              <a:rPr lang="ru" sz="1800"/>
              <a:t>Delphy и Java;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Базы данных: MySQL;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Инструменты и технологии: Git, Linux, VS Code;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Библиотеки: Flask, Telebot, Pandas;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Прочие навыки: ChatGPT, MidJourney, разработка Telegram-ботов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Название проекта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500" y="2014350"/>
            <a:ext cx="33684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u" sz="1400"/>
              <a:t>Telegram-бот “Уход за собакой” с напоминаниями о небходимых действиях;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ru" sz="1400"/>
              <a:t>Web-приложение “Интернет магазин про продаже уникальных индивидуально выполненных изделий”;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descr="Открытый ноутбук Chromebook"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00" y="426274"/>
            <a:ext cx="5591976" cy="3470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225" y="702100"/>
            <a:ext cx="4187501" cy="24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025" y="1813750"/>
            <a:ext cx="1537925" cy="270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8"/>
          <p:cNvCxnSpPr/>
          <p:nvPr/>
        </p:nvCxnSpPr>
        <p:spPr>
          <a:xfrm>
            <a:off x="-3450" y="1086925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18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Достижения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Интер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активный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Дизайн интерфейсов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13750" y="1260100"/>
            <a:ext cx="8654400" cy="15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274800" y="417925"/>
            <a:ext cx="8282400" cy="15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Я в</a:t>
            </a:r>
            <a:r>
              <a:rPr lang="ru" sz="3200"/>
              <a:t>сегда открыт для новых возможностей и проектов. Связаться со мной можно используя контакты:</a:t>
            </a:r>
            <a:endParaRPr sz="2800"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430800" y="3627500"/>
            <a:ext cx="8282400" cy="12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e-mail: </a:t>
            </a:r>
            <a:r>
              <a:rPr lang="ru" sz="2500" u="sng">
                <a:solidFill>
                  <a:schemeClr val="hlink"/>
                </a:solidFill>
                <a:hlinkClick r:id="rId3"/>
              </a:rPr>
              <a:t>Alex.Tyurikov@gmail.com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LinkedIn: </a:t>
            </a:r>
            <a:r>
              <a:rPr lang="ru" sz="2500" u="sng">
                <a:solidFill>
                  <a:schemeClr val="hlink"/>
                </a:solidFill>
                <a:hlinkClick r:id="rId4"/>
              </a:rPr>
              <a:t>https://ru.linkedIn.com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Github: https://Github.com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